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23D5-F4F4-4334-8431-D668E1B16547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004F-2921-4272-ACA0-2254C97EF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680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23D5-F4F4-4334-8431-D668E1B16547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004F-2921-4272-ACA0-2254C97EF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10747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23D5-F4F4-4334-8431-D668E1B16547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004F-2921-4272-ACA0-2254C97EF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4581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23D5-F4F4-4334-8431-D668E1B16547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004F-2921-4272-ACA0-2254C97EF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8939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23D5-F4F4-4334-8431-D668E1B16547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004F-2921-4272-ACA0-2254C97EF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973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23D5-F4F4-4334-8431-D668E1B16547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004F-2921-4272-ACA0-2254C97EF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01615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23D5-F4F4-4334-8431-D668E1B16547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004F-2921-4272-ACA0-2254C97EF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35854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23D5-F4F4-4334-8431-D668E1B16547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004F-2921-4272-ACA0-2254C97EF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3512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23D5-F4F4-4334-8431-D668E1B16547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004F-2921-4272-ACA0-2254C97EF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4608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23D5-F4F4-4334-8431-D668E1B16547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004F-2921-4272-ACA0-2254C97EF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3945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23D5-F4F4-4334-8431-D668E1B16547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D004F-2921-4272-ACA0-2254C97EF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5992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323D5-F4F4-4334-8431-D668E1B16547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D004F-2921-4272-ACA0-2254C97EF02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2388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980728"/>
            <a:ext cx="676875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Mooring equipment setup 9 June 2020</a:t>
            </a:r>
          </a:p>
          <a:p>
            <a:r>
              <a:rPr lang="en-CA" dirty="0" smtClean="0"/>
              <a:t>Setup in Winnipeg for deployment by DB</a:t>
            </a:r>
          </a:p>
          <a:p>
            <a:endParaRPr lang="en-C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err="1" smtClean="0"/>
              <a:t>Wetlabs</a:t>
            </a:r>
            <a:r>
              <a:rPr lang="en-CA" dirty="0" smtClean="0"/>
              <a:t> </a:t>
            </a:r>
            <a:r>
              <a:rPr lang="en-CA" dirty="0" err="1" smtClean="0"/>
              <a:t>ECOtriplet</a:t>
            </a:r>
            <a:endParaRPr lang="en-CA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dirty="0" smtClean="0"/>
              <a:t>Will switch out 1441 installed last January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dirty="0" smtClean="0"/>
              <a:t>Installing 1442 at 1 sample each 10 min.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dirty="0" smtClean="0"/>
              <a:t>Setup screen capture below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Alec PAR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dirty="0" smtClean="0"/>
              <a:t>Set up two instruments 201012, 201284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dirty="0" smtClean="0"/>
              <a:t>Start at 20609 14:12:00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dirty="0" smtClean="0"/>
              <a:t>Record at 600 </a:t>
            </a:r>
            <a:r>
              <a:rPr lang="en-CA" smtClean="0"/>
              <a:t>sec interval</a:t>
            </a:r>
            <a:endParaRPr lang="en-CA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HOBO oxygen meter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dirty="0" smtClean="0"/>
              <a:t>Set up by 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dirty="0" smtClean="0"/>
              <a:t>Alec CT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CA" dirty="0" smtClean="0"/>
              <a:t>Will redeploy 201295 without download or reset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0257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" y="471488"/>
            <a:ext cx="7753350" cy="591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446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408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69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CEOS Juliet</dc:creator>
  <cp:lastModifiedBy>CEOS Juliet</cp:lastModifiedBy>
  <cp:revision>4</cp:revision>
  <dcterms:created xsi:type="dcterms:W3CDTF">2020-06-09T16:58:38Z</dcterms:created>
  <dcterms:modified xsi:type="dcterms:W3CDTF">2020-06-09T17:50:47Z</dcterms:modified>
</cp:coreProperties>
</file>